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0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22,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22,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831190"/>
          </a:xfrm>
        </p:spPr>
        <p:txBody>
          <a:bodyPr/>
          <a:lstStyle/>
          <a:p>
            <a:r>
              <a:rPr lang="en-US" dirty="0" smtClean="0"/>
              <a:t>Social psych test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59790"/>
            <a:ext cx="6858000" cy="914400"/>
          </a:xfrm>
        </p:spPr>
        <p:txBody>
          <a:bodyPr/>
          <a:lstStyle/>
          <a:p>
            <a:r>
              <a:rPr lang="en-US" dirty="0" smtClean="0"/>
              <a:t>psych40s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6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theory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Intimacy 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Passion</a:t>
            </a:r>
          </a:p>
          <a:p>
            <a:endParaRPr lang="en-US" dirty="0"/>
          </a:p>
          <a:p>
            <a:r>
              <a:rPr lang="en-US" dirty="0" smtClean="0"/>
              <a:t>Romantic Love</a:t>
            </a:r>
          </a:p>
          <a:p>
            <a:r>
              <a:rPr lang="en-US" dirty="0" smtClean="0"/>
              <a:t>Companionate Love</a:t>
            </a:r>
          </a:p>
          <a:p>
            <a:r>
              <a:rPr lang="en-US" dirty="0" smtClean="0"/>
              <a:t>Fatuous Love</a:t>
            </a:r>
          </a:p>
          <a:p>
            <a:endParaRPr lang="en-US" dirty="0"/>
          </a:p>
          <a:p>
            <a:r>
              <a:rPr lang="en-US" dirty="0" smtClean="0"/>
              <a:t>Examples*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5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halo effect or halo error is a cognitive bias in which one's judgments of a person's character can be influenced by one's overall impression of him or her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(First impressions hand out)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8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Bystander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bystander effect is a social psychological phenomenon that refers to cases in which individuals do not offer help to a victim.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80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250715" cy="1371600"/>
          </a:xfrm>
        </p:spPr>
        <p:txBody>
          <a:bodyPr/>
          <a:lstStyle/>
          <a:p>
            <a:r>
              <a:rPr lang="en-US" dirty="0" err="1" smtClean="0"/>
              <a:t>deindividualization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Deindividuation</a:t>
            </a:r>
            <a:r>
              <a:rPr lang="en-US" dirty="0"/>
              <a:t> is a concept in social psychology that is generally thought of as the losing of self-awareness in </a:t>
            </a:r>
            <a:r>
              <a:rPr lang="en-US" dirty="0" smtClean="0"/>
              <a:t>groups.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9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 exposure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we are exposed to something the more we tend to like 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7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motive to associate with others, as by seeking friends, companionship or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45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Explains why some people seem secure in their love relationships, whereas others are always fretting and insecure about them.</a:t>
            </a:r>
          </a:p>
          <a:p>
            <a:endParaRPr lang="en-US" dirty="0"/>
          </a:p>
          <a:p>
            <a:r>
              <a:rPr lang="en-US" dirty="0" smtClean="0"/>
              <a:t>Secure</a:t>
            </a:r>
          </a:p>
          <a:p>
            <a:endParaRPr lang="en-US" dirty="0"/>
          </a:p>
          <a:p>
            <a:r>
              <a:rPr lang="en-US" dirty="0" smtClean="0"/>
              <a:t>Avoidant</a:t>
            </a:r>
          </a:p>
          <a:p>
            <a:endParaRPr lang="en-US" dirty="0"/>
          </a:p>
          <a:p>
            <a:r>
              <a:rPr lang="en-US" dirty="0" smtClean="0"/>
              <a:t>Anxious-Ambivalent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6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consensus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6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Conformity is the act of matching attitudes, beliefs, and behaviors to group norms.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89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attitudes created and developed?</a:t>
            </a:r>
          </a:p>
          <a:p>
            <a:r>
              <a:rPr lang="en-US" dirty="0" smtClean="0"/>
              <a:t>What happens when we have conflicting attitudes?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 of tension that occurs when a person simultaneously holds two cognitions that are psychologically inconsistent, or when a person’s beliefs is incongruent with his or her behavior</a:t>
            </a:r>
          </a:p>
          <a:p>
            <a:endParaRPr lang="en-US" dirty="0"/>
          </a:p>
          <a:p>
            <a:r>
              <a:rPr lang="en-US" dirty="0" smtClean="0"/>
              <a:t>Pages 318-320</a:t>
            </a:r>
          </a:p>
          <a:p>
            <a:r>
              <a:rPr lang="en-US" dirty="0" smtClean="0"/>
              <a:t>What are three ways we are likely to reduce dissonance?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7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tendency of individuals to increase their liking for something that they have worked hard or suffered to attain; a common form of dissonance reduction </a:t>
            </a:r>
          </a:p>
          <a:p>
            <a:endParaRPr lang="en-US" dirty="0"/>
          </a:p>
          <a:p>
            <a:r>
              <a:rPr lang="en-US" dirty="0" smtClean="0"/>
              <a:t>HAZING!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847" y="3051996"/>
            <a:ext cx="4987151" cy="36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8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decisional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theory of cognitive dissonance, tension that occurs when you believe you may have made a bad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9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roles are the part people play as members of a social group. With each social role you adopt, your behavior changes to fit the expectations both you and others have of that role.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Norms are unwritten rules about how to behave.  They provide us with an expected idea of how to behave in a particular social group or culture.  For example we expect students to arrive to lesson on time and complete their work.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=0Lau9KhemwI</a:t>
            </a:r>
          </a:p>
        </p:txBody>
      </p:sp>
    </p:spTree>
    <p:extLst>
      <p:ext uri="{BB962C8B-B14F-4D97-AF65-F5344CB8AC3E}">
        <p14:creationId xmlns:p14="http://schemas.microsoft.com/office/powerpoint/2010/main" val="9446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Prosocial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Prosocial</a:t>
            </a:r>
            <a:r>
              <a:rPr lang="en-US" dirty="0"/>
              <a:t> behaviors are those intended to help other people. </a:t>
            </a:r>
            <a:r>
              <a:rPr lang="en-US" dirty="0" err="1"/>
              <a:t>Prosocial</a:t>
            </a:r>
            <a:r>
              <a:rPr lang="en-US" dirty="0"/>
              <a:t> behavior is characterized by a concern about the rights, feelings and welfare of other people. Behaviors that can be described as </a:t>
            </a:r>
            <a:r>
              <a:rPr lang="en-US" dirty="0" err="1"/>
              <a:t>prosocial</a:t>
            </a:r>
            <a:r>
              <a:rPr lang="en-US" dirty="0"/>
              <a:t> include feeling empathy and concern for others and behaving in ways to help or benefit other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6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in ways that we may not recognize it is happening (unconscious).  They affect our behavior whether we know it or not.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2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CONCIOUS beliefs that can guide decisions and behaviors</a:t>
            </a:r>
          </a:p>
          <a:p>
            <a:endParaRPr lang="en-US" dirty="0"/>
          </a:p>
          <a:p>
            <a:r>
              <a:rPr lang="en-US" dirty="0" smtClean="0"/>
              <a:t>We are aware of them.</a:t>
            </a:r>
          </a:p>
          <a:p>
            <a:r>
              <a:rPr lang="en-US" dirty="0" smtClean="0"/>
              <a:t>They shape our conscious decisions and actions.</a:t>
            </a:r>
          </a:p>
          <a:p>
            <a:r>
              <a:rPr lang="en-US" dirty="0" smtClean="0"/>
              <a:t>They can be measured and self-reported.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16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33</TotalTime>
  <Words>520</Words>
  <Application>Microsoft Macintosh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Essential</vt:lpstr>
      <vt:lpstr>Social psych test practice</vt:lpstr>
      <vt:lpstr>Cognitive dissonance</vt:lpstr>
      <vt:lpstr>Justification of effort</vt:lpstr>
      <vt:lpstr>Post decisional dissonance</vt:lpstr>
      <vt:lpstr>Social roles</vt:lpstr>
      <vt:lpstr>Social norms</vt:lpstr>
      <vt:lpstr>Prosocial behavior</vt:lpstr>
      <vt:lpstr>Implicit attitude</vt:lpstr>
      <vt:lpstr>Explicit attitude</vt:lpstr>
      <vt:lpstr>Triangular theory of love</vt:lpstr>
      <vt:lpstr>Halo effect</vt:lpstr>
      <vt:lpstr>Bystander effect</vt:lpstr>
      <vt:lpstr>deindividualization</vt:lpstr>
      <vt:lpstr>Mere exposure effect</vt:lpstr>
      <vt:lpstr>Need for affiliation</vt:lpstr>
      <vt:lpstr>Attachment theory</vt:lpstr>
      <vt:lpstr>False consensus bias</vt:lpstr>
      <vt:lpstr>conformity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 test practice</dc:title>
  <dc:creator>Danielle Deck</dc:creator>
  <cp:lastModifiedBy>Danielle Deck</cp:lastModifiedBy>
  <cp:revision>5</cp:revision>
  <dcterms:created xsi:type="dcterms:W3CDTF">2013-05-23T03:27:36Z</dcterms:created>
  <dcterms:modified xsi:type="dcterms:W3CDTF">2013-05-23T04:00:54Z</dcterms:modified>
</cp:coreProperties>
</file>